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2C2BE-34F9-44D5-BB6F-E638A4E7C7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6BC24-9185-4BDC-BB13-AAD8FC2CEA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923FC-0E23-4F1D-92F6-81DA05C4A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88F2D-5299-4618-9984-AB038AB325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6361C-5FF9-4AD1-B9D8-68F333D443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BD7C8-C680-47A5-84D5-D86625CACF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57ABB-60EA-4E1C-A0D7-C6CCF7F81B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7B146-B203-49A2-8DE0-0D5B1D90B4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00FB-7754-465E-A81D-4904165712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3E73A-D3CD-4DAD-9A81-74AC7CE4AD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C1AF2-2ECD-41F4-B625-51982C1856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B29C73-1FF5-479C-8118-FA39AB3B21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852738"/>
            <a:ext cx="7772400" cy="14700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ПРОГРАММА РАЗВИТИЯ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400" b="1" i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Муниципального </a:t>
            </a: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общеобразовательного учреждения</a:t>
            </a:r>
            <a:r>
              <a:rPr lang="ru-RU" sz="1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средней  общеобразовательной школы № 2</a:t>
            </a:r>
            <a:r>
              <a:rPr lang="ru-RU" sz="1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ru-RU" sz="1400" b="1" i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городского округа город Буй Костромской области</a:t>
            </a:r>
            <a: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400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1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на основе образовательной инициативы</a:t>
            </a:r>
            <a:r>
              <a:rPr lang="ru-RU" sz="1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1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«Наша новая школа»</a:t>
            </a:r>
            <a:r>
              <a:rPr lang="ru-RU" sz="1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14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2013 – 2017 гг.</a:t>
            </a:r>
            <a: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1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1400" dirty="0">
              <a:solidFill>
                <a:schemeClr val="accent2"/>
              </a:solidFill>
            </a:endParaRPr>
          </a:p>
        </p:txBody>
      </p:sp>
      <p:pic>
        <p:nvPicPr>
          <p:cNvPr id="2052" name="Picture 4" descr="Рисунок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4725144"/>
            <a:ext cx="3816424" cy="183811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>
            <a:outerShdw dist="107763" dir="8100000" algn="ctr" rotWithShape="0">
              <a:srgbClr val="548DD4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Основание для разработки программы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Закон РФ «Об образовании» от 10.07.1992 г. №3266-1.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Национальная образовательная инициатива «Наша новая школа»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Послание Президента РФ  Федеральному собранию 2008г.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Конвенция о правах ребёнка.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 Закон РФ «Об основных гарантиях прав ребенка».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Национальная доктрина образования в Российской Федерации, одобренная постановлением Правительства Российской Федерации от 04.10.2000 г.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 «Концепция модернизации российского образования на период до 2010 года», одобренная распоряжением Правительства Российской Федерации от 29 декабря 2001 г. №1756-р. 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Основные </a:t>
            </a:r>
            <a:r>
              <a:rPr lang="ru-RU" sz="1500" dirty="0" smtClean="0">
                <a:solidFill>
                  <a:srgbClr val="FFC000"/>
                </a:solidFill>
              </a:rPr>
              <a:t>направления деятельности правительства РФ на период до 2012г.</a:t>
            </a:r>
          </a:p>
          <a:p>
            <a:pPr lvl="0"/>
            <a:r>
              <a:rPr lang="ru-RU" sz="1500" dirty="0" smtClean="0">
                <a:solidFill>
                  <a:srgbClr val="FFC000"/>
                </a:solidFill>
              </a:rPr>
              <a:t>Муниципальная  программа развития образования г.Буя на  период  2007-2010 гг.</a:t>
            </a:r>
          </a:p>
          <a:p>
            <a:r>
              <a:rPr lang="ru-RU" sz="1500" dirty="0" smtClean="0">
                <a:solidFill>
                  <a:srgbClr val="FFC000"/>
                </a:solidFill>
              </a:rPr>
              <a:t>Введение ФГОС.</a:t>
            </a:r>
            <a:endParaRPr lang="ru-RU" sz="15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Цель программы: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sz="3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Создание условий для повышения качества </a:t>
            </a:r>
            <a:r>
              <a:rPr lang="ru-RU" sz="360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образования в </a:t>
            </a:r>
            <a:r>
              <a:rPr lang="ru-RU" sz="3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ходе осуществления </a:t>
            </a:r>
            <a:r>
              <a:rPr lang="ru-RU" sz="3600" dirty="0" smtClean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модернизации общего образования. </a:t>
            </a:r>
            <a:endParaRPr lang="ru-RU" sz="36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Задачи программы:</a:t>
            </a:r>
            <a: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sz="1400" dirty="0">
                <a:solidFill>
                  <a:srgbClr val="B0AC00"/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sz="1600" dirty="0">
                <a:solidFill>
                  <a:srgbClr val="B0AC0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Повысить качество образования, отвечающее современным требованиям к условиям осуществления образовательного процесса в рамках внедрения новых федеральных государственных стандартов (ФГОС) общего образования и формировать готовность и способность обучающихся к саморазвитию и высокой социальной активности.</a:t>
            </a:r>
          </a:p>
          <a:p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2.    Совершенствовать систему выявления, поддержки  и сопровождения талантливых детей и создавать условия для реализации их способностей.</a:t>
            </a:r>
          </a:p>
          <a:p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3.    Совершенствовать систему материальных и моральных стимулов поддержки учителей. Повышать квалификацию педагогических кадров для работы в современных условиях.</a:t>
            </a:r>
          </a:p>
          <a:p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4.    Привлекать финансовые средства для развития школьной инфраструктуры.</a:t>
            </a:r>
          </a:p>
          <a:p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5.    Совершенствовать систему сохранения и  укрепления здоровья детей и создавать условия для эффективного использования </a:t>
            </a:r>
            <a:r>
              <a:rPr lang="ru-RU" sz="16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здоровьесберегающих</a:t>
            </a:r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технологий.</a:t>
            </a:r>
          </a:p>
          <a:p>
            <a:r>
              <a:rPr lang="ru-RU" sz="16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6.    Повышать качество и эффективность услуг, предоставляемых за счет бюджетных средств</a:t>
            </a:r>
            <a:endParaRPr lang="ru-RU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Основные направления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</a:t>
            </a:r>
            <a:r>
              <a:rPr lang="ru-RU" sz="2800" dirty="0" smtClean="0">
                <a:solidFill>
                  <a:srgbClr val="FFC000"/>
                </a:solidFill>
              </a:rPr>
              <a:t>Переход на новые образовательные стандарты.</a:t>
            </a: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</a:t>
            </a:r>
            <a:endParaRPr lang="ru-RU" sz="2800" dirty="0" smtClean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Развитие системы поддержки талантливых детей.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  Совершенствование учительского корпуса.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 Изменение школьной инфраструктуры.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  Сохранение и укрепление здоровья школьников.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    Расширение самостоятельности </a:t>
            </a:r>
            <a:r>
              <a:rPr lang="ru-RU" sz="2800" dirty="0" smtClean="0">
                <a:solidFill>
                  <a:srgbClr val="FFC000"/>
                </a:solidFill>
              </a:rPr>
              <a:t>ОУ</a:t>
            </a:r>
            <a:r>
              <a:rPr lang="ru-RU" sz="2800" dirty="0" smtClean="0">
                <a:solidFill>
                  <a:srgbClr val="FFC000"/>
                </a:solidFill>
              </a:rPr>
              <a:t>. 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3184" y="202630"/>
            <a:ext cx="8229600" cy="706090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Ожидаемые конечные результаты</a:t>
            </a:r>
            <a:endParaRPr 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908720"/>
          <a:ext cx="8856984" cy="568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112568"/>
                <a:gridCol w="3168352"/>
              </a:tblGrid>
              <a:tr h="42529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№ 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Результат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направление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81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 образования учащихся. Улучшение условий реализации образовательной программы школы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Увеличить % качества до 55%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277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Удовлетворение запросов всех участников образовательного процесса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Повышение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удовлетворенности  участников ОП деятельностью ОУ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23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уровня профессиональной компетентности педагогов.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Обучить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002060"/>
                          </a:solidFill>
                        </a:rPr>
                        <a:t>пед.кадры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 по ФГОС на 100%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624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Расширение диапазона мероприятий для раскрытия, развития и реализации творческих, учебно-исследовательских способностей учащихся.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Увеличить число элективных кружков и курсов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по дополнительному образованию  на 15%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50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 Увеличение числа школьников, реализовавших свои способности.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Увеличить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число учащихся участвующих в олимпиадах и конкурсах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450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мотивации учащихся к здоровому образу жизни и спорту, сохранение и укрепление здоровья школьников.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Увеличить численность учащихся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 занимающихся в кружках и секциях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6240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открытости деятельности школы.</a:t>
                      </a:r>
                      <a:endParaRPr lang="ru-RU" sz="140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</a:rPr>
                        <a:t>Деятельность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</a:rPr>
                        <a:t> Попечительского Совета, работа с СМИ, размещение  информации на  сайтах </a:t>
                      </a:r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онтакт">
  <a:themeElements>
    <a:clrScheme name="Общ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бщ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щ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Контакт</Template>
  <TotalTime>103</TotalTime>
  <Words>254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Контакт</vt:lpstr>
      <vt:lpstr>ПРОГРАММА РАЗВИТИЯ Муниципального общеобразовательного учреждения  средней  общеобразовательной школы № 2 городского округа город Буй Костромской области   на основе образовательной инициативы «Наша новая школа» 2013 – 2017 гг. </vt:lpstr>
      <vt:lpstr>Основание для разработки программы</vt:lpstr>
      <vt:lpstr>Цель программы: </vt:lpstr>
      <vt:lpstr>Задачи программы: </vt:lpstr>
      <vt:lpstr>Основные направления деятельности</vt:lpstr>
      <vt:lpstr>Ожидаемые конечные результаты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Муниципального общеобразовательного учреждения  средней  общеобразовательной школы № 2 городского округа город Буй Костромской области   на основе образовательной инициативы «Наша новая школа» 2013 – 2017 гг. </dc:title>
  <dc:creator>Admin</dc:creator>
  <cp:lastModifiedBy>Admin</cp:lastModifiedBy>
  <cp:revision>10</cp:revision>
  <dcterms:created xsi:type="dcterms:W3CDTF">2013-03-13T08:52:23Z</dcterms:created>
  <dcterms:modified xsi:type="dcterms:W3CDTF">2013-03-26T06:25:51Z</dcterms:modified>
</cp:coreProperties>
</file>